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8" r:id="rId5"/>
    <p:sldId id="263" r:id="rId6"/>
    <p:sldId id="258" r:id="rId7"/>
    <p:sldId id="266" r:id="rId8"/>
    <p:sldId id="259" r:id="rId9"/>
    <p:sldId id="260" r:id="rId10"/>
    <p:sldId id="261" r:id="rId11"/>
    <p:sldId id="265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B433-9F16-4ABD-842E-40BF6BC96E8D}" type="datetimeFigureOut">
              <a:rPr lang="en-US" smtClean="0"/>
              <a:t>10/13/2012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3F75-09FA-4368-AA07-5A7F2E70BF2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B433-9F16-4ABD-842E-40BF6BC96E8D}" type="datetimeFigureOut">
              <a:rPr lang="en-US" smtClean="0"/>
              <a:t>10/13/2012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3F75-09FA-4368-AA07-5A7F2E70B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B433-9F16-4ABD-842E-40BF6BC96E8D}" type="datetimeFigureOut">
              <a:rPr lang="en-US" smtClean="0"/>
              <a:t>10/13/2012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3F75-09FA-4368-AA07-5A7F2E70B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B433-9F16-4ABD-842E-40BF6BC96E8D}" type="datetimeFigureOut">
              <a:rPr lang="en-US" smtClean="0"/>
              <a:t>10/13/2012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3F75-09FA-4368-AA07-5A7F2E70B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B433-9F16-4ABD-842E-40BF6BC96E8D}" type="datetimeFigureOut">
              <a:rPr lang="en-US" smtClean="0"/>
              <a:t>10/13/2012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61C33F75-09FA-4368-AA07-5A7F2E70B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B433-9F16-4ABD-842E-40BF6BC96E8D}" type="datetimeFigureOut">
              <a:rPr lang="en-US" smtClean="0"/>
              <a:t>10/13/2012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3F75-09FA-4368-AA07-5A7F2E70B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B433-9F16-4ABD-842E-40BF6BC96E8D}" type="datetimeFigureOut">
              <a:rPr lang="en-US" smtClean="0"/>
              <a:t>10/13/2012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3F75-09FA-4368-AA07-5A7F2E70B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B433-9F16-4ABD-842E-40BF6BC96E8D}" type="datetimeFigureOut">
              <a:rPr lang="en-US" smtClean="0"/>
              <a:t>10/13/2012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3F75-09FA-4368-AA07-5A7F2E70B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B433-9F16-4ABD-842E-40BF6BC96E8D}" type="datetimeFigureOut">
              <a:rPr lang="en-US" smtClean="0"/>
              <a:t>10/13/2012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3F75-09FA-4368-AA07-5A7F2E70B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B433-9F16-4ABD-842E-40BF6BC96E8D}" type="datetimeFigureOut">
              <a:rPr lang="en-US" smtClean="0"/>
              <a:t>10/13/2012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3F75-09FA-4368-AA07-5A7F2E70B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B433-9F16-4ABD-842E-40BF6BC96E8D}" type="datetimeFigureOut">
              <a:rPr lang="en-US" smtClean="0"/>
              <a:t>10/13/2012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3F75-09FA-4368-AA07-5A7F2E70B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1" name="whoosh.wav"/>
          </p:stSnd>
        </p:sndAc>
      </p:transition>
    </mc:Choice>
    <mc:Fallback>
      <p:transition spd="slow">
        <p:fade/>
        <p:sndAc>
          <p:stSnd>
            <p:snd r:embed="rId1" name="whoosh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D47B433-9F16-4ABD-842E-40BF6BC96E8D}" type="datetimeFigureOut">
              <a:rPr lang="en-US" smtClean="0"/>
              <a:t>10/13/2012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C33F75-09FA-4368-AA07-5A7F2E70BF2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13" name="whoosh.wav"/>
          </p:stSnd>
        </p:sndAc>
      </p:transition>
    </mc:Choice>
    <mc:Fallback>
      <p:transition spd="slow">
        <p:fade/>
        <p:sndAc>
          <p:stSnd>
            <p:snd r:embed="rId13" name="whoosh.wav"/>
          </p:stSnd>
        </p:sndAc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o.ncep.noaa.gov/pmb/nwprod/analysis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hyperlink" Target="http://weather.cod.edu/model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rricanescience.org/society/impacts/environmentalimpacts/terrestrialimpacts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audio1.wav"/><Relationship Id="rId5" Type="http://schemas.openxmlformats.org/officeDocument/2006/relationships/slideLayout" Target="../slideLayouts/slideLayout4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c.noaa.gov/EPA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3340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hurricanes impact the environment?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/>
          <a:p>
            <a:r>
              <a:rPr lang="en-US" dirty="0" smtClean="0"/>
              <a:t>Nature and Society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09" y="3481749"/>
            <a:ext cx="2867891" cy="2829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6030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0772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398392" y="446513"/>
            <a:ext cx="9788383" cy="2078316"/>
          </a:xfrm>
        </p:spPr>
        <p:txBody>
          <a:bodyPr/>
          <a:lstStyle/>
          <a:p>
            <a:r>
              <a:rPr lang="en-US" dirty="0">
                <a:latin typeface="Comic Sans MS"/>
                <a:hlinkClick r:id="rId3"/>
              </a:rPr>
              <a:t>http://www.nco.ncep.noaa.gov/pmb/nwprod/analysis/</a:t>
            </a:r>
            <a:r>
              <a:rPr lang="en-US" dirty="0">
                <a:latin typeface="Comic Sans MS"/>
              </a:rPr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35539" y="6359421"/>
            <a:ext cx="426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/>
                <a:hlinkClick r:id="rId4"/>
              </a:rPr>
              <a:t>http://weather.cod.edu/models/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3965" y="2524829"/>
            <a:ext cx="48831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845" y="1066800"/>
            <a:ext cx="6467475" cy="513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069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2666357"/>
            <a:ext cx="5751471" cy="364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62000" y="383940"/>
            <a:ext cx="7391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When does hurricane season start?</a:t>
            </a:r>
          </a:p>
          <a:p>
            <a:r>
              <a:rPr lang="en-US" dirty="0" smtClean="0"/>
              <a:t>The Atlantic hurricane season is from June 1 to November 30, but most hurricanes occur during the fall months. The Eastern Pacific hurricane season is from May 15 to November 30. (Below is a graphic that shows you when hurricanes are most active across parts of the world.)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830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391400" cy="4525963"/>
          </a:xfrm>
        </p:spPr>
        <p:txBody>
          <a:bodyPr/>
          <a:lstStyle/>
          <a:p>
            <a:r>
              <a:rPr lang="en-US" dirty="0"/>
              <a:t>http://weather.cod.edu/models/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436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Nature and Society (Destruction/ Bad)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720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Nature</a:t>
            </a:r>
          </a:p>
          <a:p>
            <a:r>
              <a:rPr lang="en-US" dirty="0" smtClean="0"/>
              <a:t>hurricane </a:t>
            </a:r>
            <a:r>
              <a:rPr lang="en-US" dirty="0"/>
              <a:t>winds strip vegetation and topple trees, a large pulse of </a:t>
            </a:r>
            <a:r>
              <a:rPr lang="en-US" dirty="0" err="1"/>
              <a:t>litterfall</a:t>
            </a:r>
            <a:r>
              <a:rPr lang="en-US" dirty="0"/>
              <a:t> (fallen leaves, branches, and other natural debris)</a:t>
            </a:r>
          </a:p>
          <a:p>
            <a:pPr marL="137160" indent="0">
              <a:buNone/>
            </a:pPr>
            <a:r>
              <a:rPr lang="en-US" sz="1200" dirty="0" smtClean="0">
                <a:hlinkClick r:id="rId3"/>
              </a:rPr>
              <a:t>www.hurricanescience.org/society/impacts/environmentalimpacts/terrestrialimpacts</a:t>
            </a:r>
            <a:r>
              <a:rPr lang="en-US" sz="1200" dirty="0">
                <a:hlinkClick r:id="rId3"/>
              </a:rPr>
              <a:t>/</a:t>
            </a: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600201"/>
            <a:ext cx="4038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Society</a:t>
            </a:r>
          </a:p>
          <a:p>
            <a:r>
              <a:rPr lang="en-US" dirty="0" smtClean="0"/>
              <a:t>Destroys homes, bridges, buildings</a:t>
            </a:r>
          </a:p>
          <a:p>
            <a:r>
              <a:rPr lang="en-US" dirty="0" smtClean="0"/>
              <a:t>destruction </a:t>
            </a:r>
            <a:r>
              <a:rPr lang="en-US" dirty="0"/>
              <a:t>of vegetation, crops, orchards, and livestock, or indirectly through long-term losses of soil fertility</a:t>
            </a:r>
            <a:endParaRPr lang="en-US" dirty="0" smtClean="0"/>
          </a:p>
          <a:p>
            <a:pPr marL="13716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61722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Hurricane, vegetation,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596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8534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57400" y="5867400"/>
            <a:ext cx="563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http://www.hurricanescience.org/society/impacts/rainfallandinlandflooding/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34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752600"/>
            <a:ext cx="8229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3200" dirty="0" smtClean="0"/>
              <a:t>Hurricanes provide </a:t>
            </a:r>
            <a:r>
              <a:rPr lang="en-US" sz="3200" dirty="0" smtClean="0">
                <a:solidFill>
                  <a:srgbClr val="92D050"/>
                </a:solidFill>
              </a:rPr>
              <a:t>ecological benefits </a:t>
            </a:r>
            <a:r>
              <a:rPr lang="en-US" sz="3200" dirty="0" smtClean="0"/>
              <a:t>to tropical and sub-tropical environments. Rainfall gives a boost to wetlands and flushes out lagoons, removing waste and weeds. Hurricane winds and waves move sediment from bays into marsh areas, revitalizing nutrient supplies.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533400" y="838200"/>
            <a:ext cx="8000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92D050"/>
                </a:solidFill>
              </a:rPr>
              <a:t>Impact on Nature : Benefits </a:t>
            </a:r>
            <a:endParaRPr lang="en-US" sz="4400" dirty="0">
              <a:solidFill>
                <a:srgbClr val="92D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4469" y="6292334"/>
            <a:ext cx="5551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Ecological, tropical, sub-tropical, wetlands, lagoons 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863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Hurricane?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1"/>
            <a:ext cx="7620000" cy="4525963"/>
          </a:xfrm>
        </p:spPr>
        <p:txBody>
          <a:bodyPr/>
          <a:lstStyle/>
          <a:p>
            <a:r>
              <a:rPr lang="en-US" dirty="0"/>
              <a:t>A hurricane is a huge storm! It can be up to 600 miles across and have strong winds spiraling inward and upward at speeds of 75 </a:t>
            </a:r>
            <a:r>
              <a:rPr lang="en-US" dirty="0" smtClean="0"/>
              <a:t>to </a:t>
            </a:r>
            <a:r>
              <a:rPr lang="en-US" dirty="0"/>
              <a:t>200 mph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http://www.weatherwizkids.com/weather-hurricane.htm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690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causes Hurricanes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5164917"/>
            <a:ext cx="5029200" cy="141804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http://www.weatherwizkids.com/weather-hurricane.htm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Hurricanes gather heat and energy through contact with warm ocean waters. Evaporation from the seawater increases their power. Hurricanes rotate in a counter-clockwise direction around an "eye" in the Northern Hemisphere and clockwise direction in the Southern Hemisphere.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1"/>
            <a:ext cx="3962400" cy="3564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229600" y="387927"/>
            <a:ext cx="609600" cy="6096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239000" y="5715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46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6" name="whoosh.wav"/>
          </p:stSnd>
        </p:sndAc>
      </p:transition>
    </mc:Choice>
    <mc:Fallback>
      <p:transition spd="slow">
        <p:fade/>
        <p:sndAc>
          <p:stSnd>
            <p:snd r:embed="rId6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22642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533400"/>
            <a:ext cx="7772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What causes Hurricanes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1510145" y="1752600"/>
            <a:ext cx="609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recent years, the relationship between hurricanes and climate change has become a source of public interest, significant scientific debate, and a focus for current research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56709" y="59661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http://www.hurricanescience.org/science/science/climate/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10145" y="4142509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Human activities such as deforestation and greenhouse gas emissions from a wide range of industrial and agricultural processes are contributing to those temperature changes at a greater rate today than in the past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environment.nasa.gov/od/</a:t>
            </a:r>
            <a:r>
              <a:rPr lang="en-US" dirty="0" err="1" smtClean="0"/>
              <a:t>globalwarming</a:t>
            </a:r>
            <a:r>
              <a:rPr lang="en-US" dirty="0" smtClean="0"/>
              <a:t>/a/hurricanecauses.htm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045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53" y="2057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can we understand where they are going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542256"/>
            <a:ext cx="4038600" cy="4525963"/>
          </a:xfrm>
        </p:spPr>
        <p:txBody>
          <a:bodyPr/>
          <a:lstStyle/>
          <a:p>
            <a:r>
              <a:rPr lang="en-US" dirty="0" smtClean="0"/>
              <a:t>Weather Maps</a:t>
            </a:r>
          </a:p>
          <a:p>
            <a:r>
              <a:rPr lang="en-US" dirty="0"/>
              <a:t>1) WEATHER MAPS indicate atmospheric conditions above a large portion of the Earth's surface. Meteorologists use weather maps to forecast the weather.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3919" y="5715000"/>
            <a:ext cx="4876800" cy="914400"/>
          </a:xfrm>
        </p:spPr>
        <p:txBody>
          <a:bodyPr/>
          <a:lstStyle/>
          <a:p>
            <a:pPr marL="137160" indent="0">
              <a:buNone/>
            </a:pPr>
            <a:r>
              <a:rPr lang="en-US" dirty="0"/>
              <a:t>http://www.weather.gov/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83" y="1981201"/>
            <a:ext cx="5059971" cy="364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351053" y="13348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http://www.spc.noaa.gov/products/wwa/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469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b="0" dirty="0">
                <a:solidFill>
                  <a:srgbClr val="000000"/>
                </a:solidFill>
                <a:effectLst/>
                <a:latin typeface="Arial"/>
              </a:rPr>
              <a:t>http://www.weather.gov/</a:t>
            </a:r>
            <a:r>
              <a:rPr lang="en-US" sz="4400" b="0" dirty="0">
                <a:effectLst/>
                <a:latin typeface="Arial"/>
              </a:rPr>
              <a:t/>
            </a:r>
            <a:br>
              <a:rPr lang="en-US" sz="4400" b="0" dirty="0">
                <a:effectLst/>
                <a:latin typeface="Arial"/>
              </a:rPr>
            </a:br>
            <a:r>
              <a:rPr lang="en-US" sz="4400" b="0" dirty="0" smtClean="0">
                <a:effectLst/>
                <a:latin typeface="Arial"/>
              </a:rPr>
              <a:t> </a:t>
            </a:r>
            <a:r>
              <a:rPr lang="en-US" sz="4400" b="0" dirty="0">
                <a:effectLst/>
                <a:latin typeface="Arial"/>
              </a:rPr>
              <a:t>Track your own Hurricane</a:t>
            </a:r>
            <a:br>
              <a:rPr lang="en-US" sz="4400" b="0" dirty="0">
                <a:effectLst/>
                <a:latin typeface="Arial"/>
              </a:rPr>
            </a:br>
            <a:r>
              <a:rPr lang="en-US" b="0" dirty="0">
                <a:effectLst/>
              </a:rPr>
              <a:t/>
            </a:r>
            <a:br>
              <a:rPr lang="en-US" b="0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3200400" y="5687"/>
            <a:ext cx="4038600" cy="4525963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37160" indent="0">
              <a:buNone/>
            </a:pPr>
            <a:r>
              <a:rPr lang="en-US" dirty="0" smtClean="0"/>
              <a:t>http</a:t>
            </a:r>
            <a:r>
              <a:rPr lang="en-US" dirty="0"/>
              <a:t>://www.nhc.noaa.gov/EPAC_Track_chart.pdf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2200" y="152400"/>
            <a:ext cx="4038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hlinkClick r:id="rId3"/>
              </a:rPr>
              <a:t>www.nhc.noaa.gov/EPA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6" y="1124857"/>
            <a:ext cx="7296151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71600" y="6302385"/>
            <a:ext cx="601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http://www.nhc.noaa.gov/EPAC_Track_chart.pdf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728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163</TotalTime>
  <Words>419</Words>
  <Application>Microsoft Office PowerPoint</Application>
  <PresentationFormat>On-screen Show (4:3)</PresentationFormat>
  <Paragraphs>54</Paragraphs>
  <Slides>12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How do hurricanes impact the environment?</vt:lpstr>
      <vt:lpstr>Nature and Society (Destruction/ Bad)</vt:lpstr>
      <vt:lpstr>PowerPoint Presentation</vt:lpstr>
      <vt:lpstr>PowerPoint Presentation</vt:lpstr>
      <vt:lpstr>What is a Hurricane?</vt:lpstr>
      <vt:lpstr>What causes Hurricanes</vt:lpstr>
      <vt:lpstr>PowerPoint Presentation</vt:lpstr>
      <vt:lpstr>How can we understand where they are going</vt:lpstr>
      <vt:lpstr>http://www.weather.gov/  Track your own Hurricane  </vt:lpstr>
      <vt:lpstr>PowerPoint Presentation</vt:lpstr>
      <vt:lpstr>PowerPoint Presentation</vt:lpstr>
      <vt:lpstr>Credits</vt:lpstr>
    </vt:vector>
  </TitlesOfParts>
  <Company>San Diego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hurricanes impact the environment?</dc:title>
  <dc:creator>Atienza Jeremiah</dc:creator>
  <cp:lastModifiedBy>Atienza Jeremiah</cp:lastModifiedBy>
  <cp:revision>16</cp:revision>
  <dcterms:created xsi:type="dcterms:W3CDTF">2012-10-13T15:25:12Z</dcterms:created>
  <dcterms:modified xsi:type="dcterms:W3CDTF">2012-10-13T18:09:55Z</dcterms:modified>
</cp:coreProperties>
</file>